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76" r:id="rId1"/>
  </p:sldMasterIdLst>
  <p:notesMasterIdLst>
    <p:notesMasterId r:id="rId3"/>
  </p:notesMasterIdLst>
  <p:sldIdLst>
    <p:sldId id="310" r:id="rId2"/>
  </p:sldIdLst>
  <p:sldSz cx="9144000" cy="6858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スタイル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淡色スタイル 3 - アクセント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中間スタイル 4 - アクセント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8A107856-5554-42FB-B03E-39F5DBC370BA}" styleName="中間スタイル 4 - アクセント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2"/>
              </a:solidFill>
            </a:ln>
          </a:top>
        </a:tcBdr>
        <a:fill>
          <a:solidFill>
            <a:schemeClr val="accent2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2">
              <a:tint val="20000"/>
            </a:schemeClr>
          </a:solidFill>
        </a:fill>
      </a:tcStyle>
    </a:firstRow>
  </a:tblStyle>
  <a:tblStyle styleId="{22838BEF-8BB2-4498-84A7-C5851F593DF1}" styleName="中間スタイル 4 - アクセント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5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5">
              <a:tint val="20000"/>
            </a:schemeClr>
          </a:solidFill>
        </a:fill>
      </a:tcStyle>
    </a:firstRow>
  </a:tblStyle>
  <a:tblStyle styleId="{0505E3EF-67EA-436B-97B2-0124C06EBD24}" styleName="中間スタイル 4 - アクセント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642"/>
    <p:restoredTop sz="96326" autoAdjust="0"/>
  </p:normalViewPr>
  <p:slideViewPr>
    <p:cSldViewPr>
      <p:cViewPr varScale="1">
        <p:scale>
          <a:sx n="215" d="100"/>
          <a:sy n="215" d="100"/>
        </p:scale>
        <p:origin x="1960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-249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microsoft.com/office/2016/11/relationships/changesInfo" Target="changesInfos/changesInfo1.xml"/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Yasuhiro Matsunaga" userId="S::ymatsunaga@mail.saitama-u.ac.jp::c9d7c5a8-9842-47cc-8949-907f98f50186" providerId="AD" clId="Web-{9E3793BE-9E68-0990-3B71-140C8204AE6C}"/>
    <pc:docChg chg="modSld">
      <pc:chgData name="Yasuhiro Matsunaga" userId="S::ymatsunaga@mail.saitama-u.ac.jp::c9d7c5a8-9842-47cc-8949-907f98f50186" providerId="AD" clId="Web-{9E3793BE-9E68-0990-3B71-140C8204AE6C}" dt="2019-05-15T10:01:53.394" v="0" actId="14100"/>
      <pc:docMkLst>
        <pc:docMk/>
      </pc:docMkLst>
      <pc:sldChg chg="modSp">
        <pc:chgData name="Yasuhiro Matsunaga" userId="S::ymatsunaga@mail.saitama-u.ac.jp::c9d7c5a8-9842-47cc-8949-907f98f50186" providerId="AD" clId="Web-{9E3793BE-9E68-0990-3B71-140C8204AE6C}" dt="2019-05-15T10:01:53.394" v="0" actId="14100"/>
        <pc:sldMkLst>
          <pc:docMk/>
          <pc:sldMk cId="3571350127" sldId="310"/>
        </pc:sldMkLst>
        <pc:spChg chg="mod">
          <ac:chgData name="Yasuhiro Matsunaga" userId="S::ymatsunaga@mail.saitama-u.ac.jp::c9d7c5a8-9842-47cc-8949-907f98f50186" providerId="AD" clId="Web-{9E3793BE-9E68-0990-3B71-140C8204AE6C}" dt="2019-05-15T10:01:53.394" v="0" actId="14100"/>
          <ac:spMkLst>
            <pc:docMk/>
            <pc:sldMk cId="3571350127" sldId="310"/>
            <ac:spMk id="13" creationId="{0263B201-F0A9-7840-9424-9E452FAEEEFC}"/>
          </ac:spMkLst>
        </pc:spChg>
      </pc:sldChg>
    </pc:docChg>
  </pc:docChgLst>
  <pc:docChgLst>
    <pc:chgData name="Yasuhiro Matsunaga" userId="S::ymatsunaga@mail.saitama-u.ac.jp::c9d7c5a8-9842-47cc-8949-907f98f50186" providerId="AD" clId="Web-{CA7031CC-5A30-85C1-4F4D-7038A5F4CC09}"/>
    <pc:docChg chg="modSld">
      <pc:chgData name="Yasuhiro Matsunaga" userId="S::ymatsunaga@mail.saitama-u.ac.jp::c9d7c5a8-9842-47cc-8949-907f98f50186" providerId="AD" clId="Web-{CA7031CC-5A30-85C1-4F4D-7038A5F4CC09}" dt="2019-05-15T02:53:05.003" v="30" actId="14100"/>
      <pc:docMkLst>
        <pc:docMk/>
      </pc:docMkLst>
      <pc:sldChg chg="modSp">
        <pc:chgData name="Yasuhiro Matsunaga" userId="S::ymatsunaga@mail.saitama-u.ac.jp::c9d7c5a8-9842-47cc-8949-907f98f50186" providerId="AD" clId="Web-{CA7031CC-5A30-85C1-4F4D-7038A5F4CC09}" dt="2019-05-15T02:53:05.003" v="30" actId="14100"/>
        <pc:sldMkLst>
          <pc:docMk/>
          <pc:sldMk cId="3571350127" sldId="310"/>
        </pc:sldMkLst>
        <pc:spChg chg="mod">
          <ac:chgData name="Yasuhiro Matsunaga" userId="S::ymatsunaga@mail.saitama-u.ac.jp::c9d7c5a8-9842-47cc-8949-907f98f50186" providerId="AD" clId="Web-{CA7031CC-5A30-85C1-4F4D-7038A5F4CC09}" dt="2019-05-15T02:52:33.988" v="17" actId="20577"/>
          <ac:spMkLst>
            <pc:docMk/>
            <pc:sldMk cId="3571350127" sldId="310"/>
            <ac:spMk id="4" creationId="{00000000-0000-0000-0000-000000000000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41.113" v="20" actId="20577"/>
          <ac:spMkLst>
            <pc:docMk/>
            <pc:sldMk cId="3571350127" sldId="310"/>
            <ac:spMk id="6" creationId="{00000000-0000-0000-0000-000000000000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3:05.003" v="30" actId="14100"/>
          <ac:spMkLst>
            <pc:docMk/>
            <pc:sldMk cId="3571350127" sldId="310"/>
            <ac:spMk id="13" creationId="{0263B201-F0A9-7840-9424-9E452FAEEEFC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675" v="25" actId="1076"/>
          <ac:spMkLst>
            <pc:docMk/>
            <pc:sldMk cId="3571350127" sldId="310"/>
            <ac:spMk id="20" creationId="{9AAD4FEB-B355-C84F-85F4-128F32975B6C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691" v="26" actId="1076"/>
          <ac:spMkLst>
            <pc:docMk/>
            <pc:sldMk cId="3571350127" sldId="310"/>
            <ac:spMk id="21" creationId="{7C27CA9E-0A33-9141-BAA1-9039772822C0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707" v="27" actId="1076"/>
          <ac:spMkLst>
            <pc:docMk/>
            <pc:sldMk cId="3571350127" sldId="310"/>
            <ac:spMk id="22" creationId="{E2F13376-826D-F847-BA29-5E88528C7F0E}"/>
          </ac:spMkLst>
        </pc:spChg>
        <pc:spChg chg="mod">
          <ac:chgData name="Yasuhiro Matsunaga" userId="S::ymatsunaga@mail.saitama-u.ac.jp::c9d7c5a8-9842-47cc-8949-907f98f50186" providerId="AD" clId="Web-{CA7031CC-5A30-85C1-4F4D-7038A5F4CC09}" dt="2019-05-15T02:52:58.722" v="28" actId="1076"/>
          <ac:spMkLst>
            <pc:docMk/>
            <pc:sldMk cId="3571350127" sldId="310"/>
            <ac:spMk id="23" creationId="{9795FBD1-6E05-7440-8F8E-80B759D6AFF8}"/>
          </ac:spMkLst>
        </pc:spChg>
        <pc:picChg chg="mod">
          <ac:chgData name="Yasuhiro Matsunaga" userId="S::ymatsunaga@mail.saitama-u.ac.jp::c9d7c5a8-9842-47cc-8949-907f98f50186" providerId="AD" clId="Web-{CA7031CC-5A30-85C1-4F4D-7038A5F4CC09}" dt="2019-05-15T02:52:51.019" v="23" actId="1076"/>
          <ac:picMkLst>
            <pc:docMk/>
            <pc:sldMk cId="3571350127" sldId="310"/>
            <ac:picMk id="12" creationId="{EB408AE2-68B7-ED40-9A15-AAF0B782E498}"/>
          </ac:picMkLst>
        </pc:picChg>
      </pc:sldChg>
    </pc:docChg>
  </pc:docChgLst>
</pc:chgInfo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7C81DE-2BDC-4417-8B00-12A0912DB742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530E41-8D10-4B27-8D3D-32DF1B8CD972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4748990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82008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527488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90638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1231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834663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280870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346217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8901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705706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81355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264851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ED720-0104-4369-84BC-D37694168613}" type="datetimeFigureOut">
              <a:rPr kumimoji="1" lang="ja-JP" altLang="en-US" smtClean="0"/>
              <a:pPr/>
              <a:t>2019/5/16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8002D-B5B0-4BAC-B1F6-782DDCCE6D9C}" type="slidenum">
              <a:rPr kumimoji="1" lang="ja-JP" altLang="en-US" smtClean="0"/>
              <a:pPr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51548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77" r:id="rId1"/>
    <p:sldLayoutId id="2147483878" r:id="rId2"/>
    <p:sldLayoutId id="2147483879" r:id="rId3"/>
    <p:sldLayoutId id="2147483880" r:id="rId4"/>
    <p:sldLayoutId id="2147483881" r:id="rId5"/>
    <p:sldLayoutId id="2147483882" r:id="rId6"/>
    <p:sldLayoutId id="2147483883" r:id="rId7"/>
    <p:sldLayoutId id="2147483884" r:id="rId8"/>
    <p:sldLayoutId id="2147483885" r:id="rId9"/>
    <p:sldLayoutId id="2147483886" r:id="rId10"/>
    <p:sldLayoutId id="2147483887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5F7BA8B2-1BFE-DC42-BA45-2BAB434514B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500" t="24314" r="6037" b="7957"/>
          <a:stretch/>
        </p:blipFill>
        <p:spPr>
          <a:xfrm>
            <a:off x="5527025" y="2362550"/>
            <a:ext cx="3221439" cy="2084296"/>
          </a:xfrm>
          <a:prstGeom prst="rect">
            <a:avLst/>
          </a:prstGeom>
        </p:spPr>
      </p:pic>
      <p:pic>
        <p:nvPicPr>
          <p:cNvPr id="3" name="図 2">
            <a:extLst>
              <a:ext uri="{FF2B5EF4-FFF2-40B4-BE49-F238E27FC236}">
                <a16:creationId xmlns:a16="http://schemas.microsoft.com/office/drawing/2014/main" id="{0BBC8572-778F-8444-906F-F9C917E2B5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101" y="2211907"/>
            <a:ext cx="2867771" cy="2686180"/>
          </a:xfrm>
          <a:prstGeom prst="rect">
            <a:avLst/>
          </a:prstGeom>
        </p:spPr>
      </p:pic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0263B201-F0A9-7840-9424-9E452FAEEEFC}"/>
              </a:ext>
            </a:extLst>
          </p:cNvPr>
          <p:cNvSpPr txBox="1"/>
          <p:nvPr/>
        </p:nvSpPr>
        <p:spPr>
          <a:xfrm>
            <a:off x="842650" y="1790205"/>
            <a:ext cx="2387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ja-JP" altLang="en-US" sz="1400">
                <a:solidFill>
                  <a:srgbClr val="C00000"/>
                </a:solidFill>
              </a:rPr>
              <a:t>シミュレーション</a:t>
            </a:r>
            <a:endParaRPr kumimoji="1" lang="en-US" altLang="ja-JP" sz="1400" dirty="0">
              <a:solidFill>
                <a:srgbClr val="C00000"/>
              </a:solidFill>
            </a:endParaRPr>
          </a:p>
          <a:p>
            <a:pPr algn="ctr"/>
            <a:r>
              <a:rPr lang="en-US" altLang="ja-JP" sz="1400" dirty="0">
                <a:solidFill>
                  <a:srgbClr val="C00000"/>
                </a:solidFill>
              </a:rPr>
              <a:t>Biomolecular simulations</a:t>
            </a:r>
            <a:endParaRPr kumimoji="1" lang="ja-JP" altLang="en-US" sz="1400">
              <a:solidFill>
                <a:srgbClr val="C00000"/>
              </a:solidFill>
            </a:endParaRPr>
          </a:p>
        </p:txBody>
      </p:sp>
      <p:sp>
        <p:nvSpPr>
          <p:cNvPr id="19" name="テキスト ボックス 18">
            <a:extLst>
              <a:ext uri="{FF2B5EF4-FFF2-40B4-BE49-F238E27FC236}">
                <a16:creationId xmlns:a16="http://schemas.microsoft.com/office/drawing/2014/main" id="{E4335303-93FB-7341-BD52-D9C46A367A8C}"/>
              </a:ext>
            </a:extLst>
          </p:cNvPr>
          <p:cNvSpPr txBox="1"/>
          <p:nvPr/>
        </p:nvSpPr>
        <p:spPr>
          <a:xfrm>
            <a:off x="6156176" y="1786579"/>
            <a:ext cx="21363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ja-JP" altLang="en-US" sz="1400">
                <a:solidFill>
                  <a:srgbClr val="C00000"/>
                </a:solidFill>
              </a:rPr>
              <a:t>データサイエンス</a:t>
            </a:r>
            <a:endParaRPr kumimoji="1" lang="en-US" altLang="ja-JP" sz="1400" dirty="0">
              <a:solidFill>
                <a:srgbClr val="C00000"/>
              </a:solidFill>
            </a:endParaRPr>
          </a:p>
          <a:p>
            <a:pPr algn="ctr"/>
            <a:r>
              <a:rPr lang="en-US" altLang="ja-JP" sz="1400" dirty="0">
                <a:solidFill>
                  <a:srgbClr val="C00000"/>
                </a:solidFill>
              </a:rPr>
              <a:t>Analysis of simulation data</a:t>
            </a:r>
            <a:endParaRPr kumimoji="1" lang="ja-JP" altLang="en-US" sz="1400">
              <a:solidFill>
                <a:srgbClr val="C00000"/>
              </a:solidFill>
            </a:endParaRPr>
          </a:p>
        </p:txBody>
      </p:sp>
      <p:sp>
        <p:nvSpPr>
          <p:cNvPr id="20" name="右矢印 19">
            <a:extLst>
              <a:ext uri="{FF2B5EF4-FFF2-40B4-BE49-F238E27FC236}">
                <a16:creationId xmlns:a16="http://schemas.microsoft.com/office/drawing/2014/main" id="{9AAD4FEB-B355-C84F-85F4-128F32975B6C}"/>
              </a:ext>
            </a:extLst>
          </p:cNvPr>
          <p:cNvSpPr/>
          <p:nvPr/>
        </p:nvSpPr>
        <p:spPr>
          <a:xfrm>
            <a:off x="3711392" y="2395166"/>
            <a:ext cx="1403961" cy="32902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1" name="右矢印 20">
            <a:extLst>
              <a:ext uri="{FF2B5EF4-FFF2-40B4-BE49-F238E27FC236}">
                <a16:creationId xmlns:a16="http://schemas.microsoft.com/office/drawing/2014/main" id="{7C27CA9E-0A33-9141-BAA1-9039772822C0}"/>
              </a:ext>
            </a:extLst>
          </p:cNvPr>
          <p:cNvSpPr/>
          <p:nvPr/>
        </p:nvSpPr>
        <p:spPr>
          <a:xfrm rot="10800000">
            <a:off x="3718618" y="3658178"/>
            <a:ext cx="1403961" cy="3290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E2F13376-826D-F847-BA29-5E88528C7F0E}"/>
              </a:ext>
            </a:extLst>
          </p:cNvPr>
          <p:cNvSpPr txBox="1"/>
          <p:nvPr/>
        </p:nvSpPr>
        <p:spPr>
          <a:xfrm>
            <a:off x="3230401" y="1867378"/>
            <a:ext cx="2901756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50"/>
              <a:t>観測：構造や安定性、運動に関するビッグデータ</a:t>
            </a:r>
            <a:endParaRPr kumimoji="1" lang="en-US" altLang="ja-JP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ja-JP" altLang="en-US" sz="1050"/>
              <a:t>シミュレーションコードの高速化</a:t>
            </a:r>
            <a:endParaRPr kumimoji="1" lang="en-US" altLang="ja-JP" sz="105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kumimoji="1" lang="ja-JP" altLang="en-US" sz="1050"/>
              <a:t>効率的な</a:t>
            </a:r>
            <a:r>
              <a:rPr lang="ja-JP" altLang="en-US" sz="1050"/>
              <a:t>構造</a:t>
            </a:r>
            <a:r>
              <a:rPr kumimoji="1" lang="ja-JP" altLang="en-US" sz="1050"/>
              <a:t>サンプリング法の開発</a:t>
            </a:r>
            <a:endParaRPr kumimoji="1" lang="en-US" altLang="ja-JP" sz="1050" dirty="0"/>
          </a:p>
        </p:txBody>
      </p:sp>
      <p:sp>
        <p:nvSpPr>
          <p:cNvPr id="23" name="テキスト ボックス 22">
            <a:extLst>
              <a:ext uri="{FF2B5EF4-FFF2-40B4-BE49-F238E27FC236}">
                <a16:creationId xmlns:a16="http://schemas.microsoft.com/office/drawing/2014/main" id="{9795FBD1-6E05-7440-8F8E-80B759D6AFF8}"/>
              </a:ext>
            </a:extLst>
          </p:cNvPr>
          <p:cNvSpPr txBox="1"/>
          <p:nvPr/>
        </p:nvSpPr>
        <p:spPr>
          <a:xfrm>
            <a:off x="3419872" y="4090378"/>
            <a:ext cx="2654894" cy="5770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050"/>
              <a:t>仮説提案：データ解析からのフィードバック　</a:t>
            </a:r>
            <a:endParaRPr kumimoji="1" lang="en-US" altLang="ja-JP" sz="1050" dirty="0"/>
          </a:p>
          <a:p>
            <a:r>
              <a:rPr lang="ja-JP" altLang="en-US" sz="1050"/>
              <a:t>・</a:t>
            </a:r>
            <a:r>
              <a:rPr kumimoji="1" lang="ja-JP" altLang="en-US" sz="1050"/>
              <a:t>アミノ酸変異の提案</a:t>
            </a:r>
            <a:endParaRPr kumimoji="1" lang="en-US" altLang="ja-JP" sz="1050" dirty="0"/>
          </a:p>
          <a:p>
            <a:r>
              <a:rPr lang="ja-JP" altLang="en-US" sz="1050"/>
              <a:t>・別の薬剤構造の提案</a:t>
            </a:r>
            <a:endParaRPr kumimoji="1" lang="ja-JP" altLang="en-US" sz="1050"/>
          </a:p>
        </p:txBody>
      </p:sp>
      <p:sp>
        <p:nvSpPr>
          <p:cNvPr id="14" name="左カーブ矢印 13">
            <a:extLst>
              <a:ext uri="{FF2B5EF4-FFF2-40B4-BE49-F238E27FC236}">
                <a16:creationId xmlns:a16="http://schemas.microsoft.com/office/drawing/2014/main" id="{9A7A1747-C5FC-5540-A82C-C1DCDA70E178}"/>
              </a:ext>
            </a:extLst>
          </p:cNvPr>
          <p:cNvSpPr/>
          <p:nvPr/>
        </p:nvSpPr>
        <p:spPr>
          <a:xfrm>
            <a:off x="4578570" y="2837167"/>
            <a:ext cx="568115" cy="75294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5" name="左カーブ矢印 24">
            <a:extLst>
              <a:ext uri="{FF2B5EF4-FFF2-40B4-BE49-F238E27FC236}">
                <a16:creationId xmlns:a16="http://schemas.microsoft.com/office/drawing/2014/main" id="{74C97633-CCD2-1F44-8DE9-7836391586BA}"/>
              </a:ext>
            </a:extLst>
          </p:cNvPr>
          <p:cNvSpPr/>
          <p:nvPr/>
        </p:nvSpPr>
        <p:spPr>
          <a:xfrm rot="10800000">
            <a:off x="3598783" y="2804216"/>
            <a:ext cx="568115" cy="735905"/>
          </a:xfrm>
          <a:prstGeom prst="curved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17" name="テキスト ボックス 16">
            <a:extLst>
              <a:ext uri="{FF2B5EF4-FFF2-40B4-BE49-F238E27FC236}">
                <a16:creationId xmlns:a16="http://schemas.microsoft.com/office/drawing/2014/main" id="{7D90B493-8B78-D643-9CEC-767BC79F2B9F}"/>
              </a:ext>
            </a:extLst>
          </p:cNvPr>
          <p:cNvSpPr txBox="1"/>
          <p:nvPr/>
        </p:nvSpPr>
        <p:spPr>
          <a:xfrm>
            <a:off x="3811092" y="3056104"/>
            <a:ext cx="1184940" cy="2289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1200">
                <a:solidFill>
                  <a:srgbClr val="C00000"/>
                </a:solidFill>
              </a:rPr>
              <a:t>迅速化・自動化</a:t>
            </a:r>
          </a:p>
        </p:txBody>
      </p:sp>
    </p:spTree>
    <p:extLst>
      <p:ext uri="{BB962C8B-B14F-4D97-AF65-F5344CB8AC3E}">
        <p14:creationId xmlns:p14="http://schemas.microsoft.com/office/powerpoint/2010/main" val="35713501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​​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832</TotalTime>
  <Words>38</Words>
  <Application>Microsoft Macintosh PowerPoint</Application>
  <PresentationFormat>画面に合わせる (4:3)</PresentationFormat>
  <Paragraphs>11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Office ​​テーマ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cp:lastModifiedBy>Yasuhiro Matsunaga</cp:lastModifiedBy>
  <cp:revision>120</cp:revision>
  <cp:lastPrinted>2019-05-16T01:17:27Z</cp:lastPrinted>
  <dcterms:modified xsi:type="dcterms:W3CDTF">2019-05-16T03:06:11Z</dcterms:modified>
</cp:coreProperties>
</file>

<file path=docProps/thumbnail.jpeg>
</file>